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6c524ef3f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6c524ef3f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6c524ef3f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6c524ef3f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c524ef3f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c524ef3f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c524ef3f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c524ef3f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6c524ef3f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6c524ef3f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6c524ef3f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6c524ef3f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c524ef3f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c524ef3f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c524ef3f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c524ef3f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Page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Page 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title="Page 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Page 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 title="Page 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 title="Page 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 title="Page 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 title="Page 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 title="Page 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